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1"/>
  </p:notesMasterIdLst>
  <p:sldIdLst>
    <p:sldId id="256" r:id="rId2"/>
    <p:sldId id="394" r:id="rId3"/>
    <p:sldId id="395" r:id="rId4"/>
    <p:sldId id="396" r:id="rId5"/>
    <p:sldId id="397" r:id="rId6"/>
    <p:sldId id="398" r:id="rId7"/>
    <p:sldId id="399" r:id="rId8"/>
    <p:sldId id="400" r:id="rId9"/>
    <p:sldId id="401" r:id="rId10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BB0"/>
    <a:srgbClr val="004F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60" autoAdjust="0"/>
    <p:restoredTop sz="94660"/>
  </p:normalViewPr>
  <p:slideViewPr>
    <p:cSldViewPr snapToGrid="0">
      <p:cViewPr varScale="1">
        <p:scale>
          <a:sx n="85" d="100"/>
          <a:sy n="85" d="100"/>
        </p:scale>
        <p:origin x="103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3316904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753393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1461000" y="292625"/>
            <a:ext cx="73713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1461000" y="292625"/>
            <a:ext cx="73713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1461000" y="292625"/>
            <a:ext cx="73713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blipFill>
          <a:blip r:embed="rId12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461000" y="292625"/>
            <a:ext cx="73713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699" y="1689632"/>
            <a:ext cx="8520600" cy="1266549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pt-B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TTTT</a:t>
            </a:r>
            <a:br>
              <a:rPr lang="pt-B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0" y="3019144"/>
            <a:ext cx="9144016" cy="126654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Nome dos autores</a:t>
            </a:r>
            <a:endParaRPr lang="pt-BR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/>
            <a:endParaRPr lang="pt-B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/>
            <a:r>
              <a:rPr lang="pt-B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Instituição/ Programa que faz parte</a:t>
            </a:r>
            <a:endParaRPr sz="1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FA9E5E96-0FC3-4171-B291-47FDF5DE3F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85837" y="-107197"/>
            <a:ext cx="1358163" cy="1600692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3AEB1326-8BC9-4E64-B59D-A4EE6C1B21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42680" y="0"/>
            <a:ext cx="6058637" cy="131062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22400" y="519288"/>
            <a:ext cx="6626578" cy="645361"/>
          </a:xfrm>
        </p:spPr>
        <p:txBody>
          <a:bodyPr/>
          <a:lstStyle/>
          <a:p>
            <a:pPr algn="ctr"/>
            <a:r>
              <a:rPr lang="pt-BR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OBJETIVO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7F0C2F07-D85B-4CBB-91AF-AB1795762F06}"/>
              </a:ext>
            </a:extLst>
          </p:cNvPr>
          <p:cNvSpPr txBox="1"/>
          <p:nvPr/>
        </p:nvSpPr>
        <p:spPr>
          <a:xfrm>
            <a:off x="291280" y="1360322"/>
            <a:ext cx="8604364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slide para apresentação do objetivo geral e específicos do estudo.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23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23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53A43A20-254E-406D-B1F0-AA74114542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98832" y="-107197"/>
            <a:ext cx="1245168" cy="1467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8561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22400" y="519288"/>
            <a:ext cx="6626578" cy="645361"/>
          </a:xfrm>
        </p:spPr>
        <p:txBody>
          <a:bodyPr/>
          <a:lstStyle/>
          <a:p>
            <a:pPr algn="ctr"/>
            <a:r>
              <a:rPr lang="pt-BR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PROBLEMA DE PESQUISA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7F0C2F07-D85B-4CBB-91AF-AB1795762F06}"/>
              </a:ext>
            </a:extLst>
          </p:cNvPr>
          <p:cNvSpPr txBox="1"/>
          <p:nvPr/>
        </p:nvSpPr>
        <p:spPr>
          <a:xfrm>
            <a:off x="291280" y="1360322"/>
            <a:ext cx="8604364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slide para apresentação do problema de pesquisa do estudo.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23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23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53A43A20-254E-406D-B1F0-AA74114542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98832" y="-107197"/>
            <a:ext cx="1245168" cy="1467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4812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22400" y="519288"/>
            <a:ext cx="6626578" cy="841034"/>
          </a:xfrm>
        </p:spPr>
        <p:txBody>
          <a:bodyPr/>
          <a:lstStyle/>
          <a:p>
            <a:pPr algn="ctr"/>
            <a:r>
              <a:rPr lang="pt-BR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JUSTIFICATIVA / CONTEXTUALIZAÇÃO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7F0C2F07-D85B-4CBB-91AF-AB1795762F06}"/>
              </a:ext>
            </a:extLst>
          </p:cNvPr>
          <p:cNvSpPr txBox="1"/>
          <p:nvPr/>
        </p:nvSpPr>
        <p:spPr>
          <a:xfrm>
            <a:off x="291280" y="1360322"/>
            <a:ext cx="8604364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slide para apresentação da justificativa e/ou contextualização do estudo.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23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23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53A43A20-254E-406D-B1F0-AA74114542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98832" y="-107197"/>
            <a:ext cx="1245168" cy="1467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355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22400" y="519288"/>
            <a:ext cx="6626578" cy="645361"/>
          </a:xfrm>
        </p:spPr>
        <p:txBody>
          <a:bodyPr/>
          <a:lstStyle/>
          <a:p>
            <a:pPr algn="ctr"/>
            <a:r>
              <a:rPr lang="pt-BR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REFERENCIAL TEÓRICO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7F0C2F07-D85B-4CBB-91AF-AB1795762F06}"/>
              </a:ext>
            </a:extLst>
          </p:cNvPr>
          <p:cNvSpPr txBox="1"/>
          <p:nvPr/>
        </p:nvSpPr>
        <p:spPr>
          <a:xfrm>
            <a:off x="291280" y="1360322"/>
            <a:ext cx="8604364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ou 2 slides para apresentação dos principais temas/ tópicos do referencial teórico utilizado para o desenvolvimento do estudo.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23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23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53A43A20-254E-406D-B1F0-AA74114542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98832" y="-107197"/>
            <a:ext cx="1245168" cy="1467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2806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22400" y="519288"/>
            <a:ext cx="6626578" cy="645361"/>
          </a:xfrm>
        </p:spPr>
        <p:txBody>
          <a:bodyPr/>
          <a:lstStyle/>
          <a:p>
            <a:pPr algn="ctr"/>
            <a:r>
              <a:rPr lang="pt-BR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PROCEDIMENTOS METODOLÓGICOS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7F0C2F07-D85B-4CBB-91AF-AB1795762F06}"/>
              </a:ext>
            </a:extLst>
          </p:cNvPr>
          <p:cNvSpPr txBox="1"/>
          <p:nvPr/>
        </p:nvSpPr>
        <p:spPr>
          <a:xfrm>
            <a:off x="291280" y="1360322"/>
            <a:ext cx="8604364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slide para apresentação dos aspectos metodológicos utilizados no estudo (tipo, coleta...).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23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23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53A43A20-254E-406D-B1F0-AA74114542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98832" y="-107197"/>
            <a:ext cx="1245168" cy="1467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2128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22400" y="519288"/>
            <a:ext cx="6626578" cy="645361"/>
          </a:xfrm>
        </p:spPr>
        <p:txBody>
          <a:bodyPr/>
          <a:lstStyle/>
          <a:p>
            <a:pPr algn="ctr"/>
            <a:r>
              <a:rPr lang="pt-BR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RESULTADOS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7F0C2F07-D85B-4CBB-91AF-AB1795762F06}"/>
              </a:ext>
            </a:extLst>
          </p:cNvPr>
          <p:cNvSpPr txBox="1"/>
          <p:nvPr/>
        </p:nvSpPr>
        <p:spPr>
          <a:xfrm>
            <a:off x="291280" y="1360322"/>
            <a:ext cx="8604364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apresentação deve focar em apresentar os resultados encontrados no estudo.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23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23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53A43A20-254E-406D-B1F0-AA74114542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98832" y="-107197"/>
            <a:ext cx="1245168" cy="1467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1583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22400" y="519288"/>
            <a:ext cx="6626578" cy="645361"/>
          </a:xfrm>
        </p:spPr>
        <p:txBody>
          <a:bodyPr/>
          <a:lstStyle/>
          <a:p>
            <a:pPr algn="ctr"/>
            <a:r>
              <a:rPr lang="pt-BR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CONSIDERAÇÕES FINAIS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7F0C2F07-D85B-4CBB-91AF-AB1795762F06}"/>
              </a:ext>
            </a:extLst>
          </p:cNvPr>
          <p:cNvSpPr txBox="1"/>
          <p:nvPr/>
        </p:nvSpPr>
        <p:spPr>
          <a:xfrm>
            <a:off x="291280" y="1360322"/>
            <a:ext cx="8604364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Apresentar as contribuições que o estudo trouxe e indicar as limitações do estudo e indicações para estudos futuros.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23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23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53A43A20-254E-406D-B1F0-AA74114542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98832" y="-107197"/>
            <a:ext cx="1245168" cy="1467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5490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22400" y="519288"/>
            <a:ext cx="6626578" cy="645361"/>
          </a:xfrm>
        </p:spPr>
        <p:txBody>
          <a:bodyPr/>
          <a:lstStyle/>
          <a:p>
            <a:pPr algn="ctr"/>
            <a:r>
              <a:rPr lang="pt-BR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REFERÊNCIAS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7F0C2F07-D85B-4CBB-91AF-AB1795762F06}"/>
              </a:ext>
            </a:extLst>
          </p:cNvPr>
          <p:cNvSpPr txBox="1"/>
          <p:nvPr/>
        </p:nvSpPr>
        <p:spPr>
          <a:xfrm>
            <a:off x="291280" y="1360322"/>
            <a:ext cx="8604364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Trazer as principais referências utilizadas na apresentação.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23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23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53A43A20-254E-406D-B1F0-AA74114542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98832" y="-107197"/>
            <a:ext cx="1245168" cy="1467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8338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1908</TotalTime>
  <Words>136</Words>
  <Application>Microsoft Office PowerPoint</Application>
  <PresentationFormat>Apresentação na tela (16:9)</PresentationFormat>
  <Paragraphs>20</Paragraphs>
  <Slides>9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Simple Light</vt:lpstr>
      <vt:lpstr>TTTT </vt:lpstr>
      <vt:lpstr>OBJETIVO</vt:lpstr>
      <vt:lpstr>PROBLEMA DE PESQUISA</vt:lpstr>
      <vt:lpstr>JUSTIFICATIVA / CONTEXTUALIZAÇÃO</vt:lpstr>
      <vt:lpstr>REFERENCIAL TEÓRICO</vt:lpstr>
      <vt:lpstr>PROCEDIMENTOS METODOLÓGICOS</vt:lpstr>
      <vt:lpstr>RESULTADOS</vt:lpstr>
      <vt:lpstr>CONSIDERAÇÕES FINAIS</vt:lpstr>
      <vt:lpstr>REFERÊNCIAS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Encontro de Capacitação Docente     Compartilhando conhecimento, experiências, saberes e fazeres 16ª Coordenadoria Regional de Educação</dc:title>
  <dc:creator>User</dc:creator>
  <cp:lastModifiedBy>Mayara Zanotto</cp:lastModifiedBy>
  <cp:revision>148</cp:revision>
  <dcterms:modified xsi:type="dcterms:W3CDTF">2019-08-16T23:18:06Z</dcterms:modified>
</cp:coreProperties>
</file>