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2964" y="-55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10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8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77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6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15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86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4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3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1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20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B016-AA92-4340-B98E-90235E4F55B8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9AB7-D58B-4005-97DC-857A43F72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7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CASDESK\Desktop\artes\Pôster FUNDO --- 0,90 x 1,2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32397700" cy="431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69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LUCASDESK</dc:creator>
  <cp:lastModifiedBy>LUCASDESK</cp:lastModifiedBy>
  <cp:revision>2</cp:revision>
  <dcterms:created xsi:type="dcterms:W3CDTF">2013-06-06T00:50:08Z</dcterms:created>
  <dcterms:modified xsi:type="dcterms:W3CDTF">2013-06-07T00:29:11Z</dcterms:modified>
</cp:coreProperties>
</file>